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36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156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6FBA21-4CFD-EC4C-B6E2-427FB150B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FD07CB-35CC-0442-9C64-1C3F8BBE8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089553-EB9A-1C4A-8FAE-8A16B5E3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173C-F2B1-0241-B7F5-E91F4B1FECE6}" type="datetimeFigureOut">
              <a:rPr lang="de-DE" smtClean="0"/>
              <a:t>16.10.20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E7EFAD-82E6-4140-A8A4-E4CC6EF28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061E4-E68D-BB46-9F88-9B2AFAC1F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51C-DE76-F94E-B839-064AD952E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2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8A73FA-934D-8444-9FAF-0F73898F4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EA23A0-DD22-4546-87E9-90A9439A0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681E15-0DF3-AB43-9D3C-DC35DD147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173C-F2B1-0241-B7F5-E91F4B1FECE6}" type="datetimeFigureOut">
              <a:rPr lang="de-DE" smtClean="0"/>
              <a:t>16.10.20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51C745-2AC6-6D43-9AD3-321A264A9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8C279D-7B47-C34F-BD45-B602BFB33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51C-DE76-F94E-B839-064AD952E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68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87103A1-881D-EF4C-81A4-9806D54A0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650280D-4926-584B-A2D7-63E613050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A5300A-09C3-7749-8A24-8AAE26A64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173C-F2B1-0241-B7F5-E91F4B1FECE6}" type="datetimeFigureOut">
              <a:rPr lang="de-DE" smtClean="0"/>
              <a:t>16.10.20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0B566C-BC59-0E49-B011-C60BCD3EF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C561C8-25B7-CA48-B655-281E56FF6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51C-DE76-F94E-B839-064AD952E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49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77402B-052B-954C-BFE8-8E90361F4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464F77-DD03-F341-82FA-F77D4AE6D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970CEE-CD8F-5F42-B77B-CC4E10AF3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173C-F2B1-0241-B7F5-E91F4B1FECE6}" type="datetimeFigureOut">
              <a:rPr lang="de-DE" smtClean="0"/>
              <a:t>16.10.20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D6298F-11F1-C641-B5A1-9E31841D7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8ACEA5-2149-C14A-98BC-D5F0E3D03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51C-DE76-F94E-B839-064AD952E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70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2FEB4-5E94-6F42-927B-04647CB0F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B20106-0244-8146-8A15-1B281CF46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DE483A-82DD-FC45-9133-7DDD4252E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173C-F2B1-0241-B7F5-E91F4B1FECE6}" type="datetimeFigureOut">
              <a:rPr lang="de-DE" smtClean="0"/>
              <a:t>16.10.20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659B13-52E0-BD4A-84DF-7D8D402DA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B750C4-58D5-7840-A827-02678852A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51C-DE76-F94E-B839-064AD952E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39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262CF3-5445-6747-815F-61102635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448A95-AA5E-9649-A32D-5FC7D89D1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872C134-3CD2-494E-8B65-621D4D04E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8519BB-96D2-D647-A096-CD211BC4D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173C-F2B1-0241-B7F5-E91F4B1FECE6}" type="datetimeFigureOut">
              <a:rPr lang="de-DE" smtClean="0"/>
              <a:t>16.10.20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53B8F6-DE55-7046-9651-B2859B372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CF13B9-9EF2-A848-988F-E6A634BF5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51C-DE76-F94E-B839-064AD952E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70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600D5-EB27-CA4D-B64E-AB4E9B769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2EEC3C-CDD0-5A44-B82E-E8FAFB4CB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FE3D465-D4B3-0940-9739-15BC2676B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58B90E-D9D6-414F-80AE-FB4AAE5D2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051F269-D8D3-334D-8EEA-980CE43535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7168E68-092B-B042-9D0D-49ADE6F3E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173C-F2B1-0241-B7F5-E91F4B1FECE6}" type="datetimeFigureOut">
              <a:rPr lang="de-DE" smtClean="0"/>
              <a:t>16.10.20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5BCA2D9-8BAF-4143-94CC-38CB0EEC1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4F60F1-FAD7-904F-B8A4-43C96DE9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51C-DE76-F94E-B839-064AD952E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32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BD714-DDF2-164C-90F3-2C2264837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08D779E-5B4F-D240-AAB3-B735A7E5A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173C-F2B1-0241-B7F5-E91F4B1FECE6}" type="datetimeFigureOut">
              <a:rPr lang="de-DE" smtClean="0"/>
              <a:t>16.10.20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FCEB89-B1CB-6547-90C3-EA39E0EA8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88AB5C-1C8A-9B43-8C96-92DF5EFA1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51C-DE76-F94E-B839-064AD952E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44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738547-05BB-3147-83BC-0166E1196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173C-F2B1-0241-B7F5-E91F4B1FECE6}" type="datetimeFigureOut">
              <a:rPr lang="de-DE" smtClean="0"/>
              <a:t>16.10.20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1E075D1-22C3-724E-A9B4-6B619D62D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3531F7-6B5E-F044-9173-9F2AECA17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51C-DE76-F94E-B839-064AD952E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92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516C4-63CF-6E40-851B-569094C36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862393-4CA8-3E4E-84DD-5EE28191F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83C01C-847E-4A45-8114-EC17A0D28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58A5BA-368B-8941-8E1D-84E123577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173C-F2B1-0241-B7F5-E91F4B1FECE6}" type="datetimeFigureOut">
              <a:rPr lang="de-DE" smtClean="0"/>
              <a:t>16.10.20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A8D6BB-F415-D740-9D1E-5E17B20B4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C6F159-91E6-494A-A84D-96CCA6F3F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51C-DE76-F94E-B839-064AD952E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65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227FA-48B0-5444-8C7C-C66820CB0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4B7360A-C766-5846-83C2-C348BE1EEB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A23F7E-99F4-5349-878D-8D625BD1B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F16C155-81C8-3449-8396-8F2ACFC6D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173C-F2B1-0241-B7F5-E91F4B1FECE6}" type="datetimeFigureOut">
              <a:rPr lang="de-DE" smtClean="0"/>
              <a:t>16.10.20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7E9563-F794-6E43-9EC4-432DE534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CA7FFB-8F22-D14C-A1F2-A44511D5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851C-DE76-F94E-B839-064AD952E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35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28E1392-C390-1441-8AD2-45540CB2E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5F2E6B-9587-364D-905F-E15379E61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89E61D-C8B7-FA43-BBB4-E6C744DEC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8173C-F2B1-0241-B7F5-E91F4B1FECE6}" type="datetimeFigureOut">
              <a:rPr lang="de-DE" smtClean="0"/>
              <a:t>16.10.20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6EC3FD-4BE0-0248-AEDB-D71302BBE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E957D4-578B-3B43-809A-1F05F4C4B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4851C-DE76-F94E-B839-064AD952E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61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3940623-1EA4-DF41-A8A6-01C776CF2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796" y="667840"/>
            <a:ext cx="1714650" cy="70003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71EA549-F1E6-EB45-B0D2-FABCBD5DB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350" y="689742"/>
            <a:ext cx="1723696" cy="70818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248C9AE-9F35-C541-A416-352E3D58EC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650" y="708378"/>
            <a:ext cx="1742746" cy="72238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086FFE4-E7DE-8148-8D42-EC223D9332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186" y="614400"/>
            <a:ext cx="1709460" cy="704932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1C8957E2-4B8D-A945-903A-DFEE4B98C3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50" y="594792"/>
            <a:ext cx="1704646" cy="689767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8DA897DD-79FA-1448-BDC8-C0594483ED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2550" y="586059"/>
            <a:ext cx="1736396" cy="71789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83C22DEB-83ED-F24F-8603-B1AD10D57A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5250" y="589464"/>
            <a:ext cx="1723696" cy="714485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316EF5AF-077A-154A-A986-050E41357EE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4300" y="606423"/>
            <a:ext cx="1736396" cy="720886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609DDBE6-E8B4-5E40-9080-5D2993E2048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7950" y="594792"/>
            <a:ext cx="1730046" cy="730741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B2C2F6DB-C6A0-6449-A901-2B87B4EC688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7950" y="594792"/>
            <a:ext cx="1742746" cy="727189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CED223C9-2D6F-2149-9D66-576B92D0430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94954" y="776128"/>
            <a:ext cx="1765653" cy="72028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E4472898-D9BD-EF4E-BB8F-5CAEE7AB758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0021" y="738586"/>
            <a:ext cx="1735859" cy="710696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67A193AD-428B-0A4A-BDE5-F5C67FEA03B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98515" y="689418"/>
            <a:ext cx="1761443" cy="724926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8AA39BF2-5220-444D-80F4-BE43D942B79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85462" y="583259"/>
            <a:ext cx="1746984" cy="710105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945F5AC0-A9BE-BD43-B8F2-E337B25B45C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99538" y="654480"/>
            <a:ext cx="1746164" cy="726004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C22060EC-C97D-2342-8B3A-B6FE3DDDD1E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30136" y="652310"/>
            <a:ext cx="1767522" cy="724811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B9B663F4-1D36-7648-9ED0-C90A1BFBED8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54565" y="752177"/>
            <a:ext cx="1665181" cy="685309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D678DF48-3B6E-884D-88A1-8EDAE796CC9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60518" y="696468"/>
            <a:ext cx="1784200" cy="734292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EA5B4C11-F7CA-4D48-9218-B94065E5C6E5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85490" y="580151"/>
            <a:ext cx="1734256" cy="716323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56337FF9-541E-DF4B-982F-8230E80B609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45250" y="552424"/>
            <a:ext cx="1739900" cy="71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09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3</cp:revision>
  <dcterms:created xsi:type="dcterms:W3CDTF">2020-10-16T11:05:55Z</dcterms:created>
  <dcterms:modified xsi:type="dcterms:W3CDTF">2020-10-16T11:17:41Z</dcterms:modified>
</cp:coreProperties>
</file>